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2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795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76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893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285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50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996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307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52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674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13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077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562100"/>
            <a:ext cx="10515600" cy="4614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A1623-00EA-4749-9296-157D5C75553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47E40-01E5-469A-A19B-3A0047720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75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スケジュール概要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816146" y="2047893"/>
            <a:ext cx="3228364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お客様を知る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お客様を取り巻く環境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お客様の強み・弱み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884867" y="1713044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14617" y="1343712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9:00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17143" y="134371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10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800955" y="134371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13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3965224" y="1713044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5044867" y="1713044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6125224" y="1713044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7204510" y="1713044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8284867" y="1713044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9364510" y="1713044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1810568" y="1713044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594471" y="134371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11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636139" y="134371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12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822656" y="134371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14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884017" y="134371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15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991687" y="134371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16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0062834" y="1343712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17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5051042" y="2047893"/>
            <a:ext cx="1080000" cy="180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昼食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130685" y="2047893"/>
            <a:ext cx="2153825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自社の提供価値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を考える</a:t>
            </a:r>
            <a:r>
              <a:rPr kumimoji="1" lang="en-US" altLang="ja-JP" b="1" dirty="0">
                <a:solidFill>
                  <a:schemeClr val="tx1"/>
                </a:solidFill>
              </a:rPr>
              <a:t>-1</a:t>
            </a: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同業他社との比較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8281065" y="2047893"/>
            <a:ext cx="2163445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自社の提供価値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を考える</a:t>
            </a:r>
            <a:r>
              <a:rPr kumimoji="1" lang="en-US" altLang="ja-JP" b="1" dirty="0">
                <a:solidFill>
                  <a:schemeClr val="tx1"/>
                </a:solidFill>
              </a:rPr>
              <a:t>-2</a:t>
            </a: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お客様視点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816146" y="4702257"/>
            <a:ext cx="3228364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課題解決ストーリー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お客様の課題を発見する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解決策を考える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884867" y="4367408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514617" y="3998076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9:00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517143" y="39980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10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800955" y="39980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13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3965224" y="4367408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5044867" y="4367408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正方形/長方形 41"/>
          <p:cNvSpPr/>
          <p:nvPr/>
        </p:nvSpPr>
        <p:spPr>
          <a:xfrm>
            <a:off x="6125224" y="4367408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正方形/長方形 42"/>
          <p:cNvSpPr/>
          <p:nvPr/>
        </p:nvSpPr>
        <p:spPr>
          <a:xfrm>
            <a:off x="7204510" y="4367408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8284867" y="4367408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正方形/長方形 44"/>
          <p:cNvSpPr/>
          <p:nvPr/>
        </p:nvSpPr>
        <p:spPr>
          <a:xfrm>
            <a:off x="9364510" y="4367408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6" name="正方形/長方形 45"/>
          <p:cNvSpPr/>
          <p:nvPr/>
        </p:nvSpPr>
        <p:spPr>
          <a:xfrm>
            <a:off x="1810568" y="4367408"/>
            <a:ext cx="1080000" cy="3348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594471" y="39980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11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636139" y="39980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12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822656" y="39980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14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884017" y="39980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15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991687" y="39980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16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0062834" y="39980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17</a:t>
            </a:r>
            <a:r>
              <a:rPr kumimoji="1" lang="en-US" altLang="ja-JP" dirty="0"/>
              <a:t>:00</a:t>
            </a:r>
            <a:endParaRPr kumimoji="1" lang="ja-JP" altLang="en-US" dirty="0"/>
          </a:p>
        </p:txBody>
      </p:sp>
      <p:sp>
        <p:nvSpPr>
          <p:cNvPr id="53" name="正方形/長方形 52"/>
          <p:cNvSpPr/>
          <p:nvPr/>
        </p:nvSpPr>
        <p:spPr>
          <a:xfrm>
            <a:off x="5051042" y="4702257"/>
            <a:ext cx="1080000" cy="180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昼食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6130685" y="4702257"/>
            <a:ext cx="2153825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提案書作成実習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課題解決ストーリーに沿って作成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8281065" y="4702257"/>
            <a:ext cx="2163445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発表会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チーム単位に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提案内容を発表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96698" y="264513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996698" y="529950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</p:spTree>
    <p:extLst>
      <p:ext uri="{BB962C8B-B14F-4D97-AF65-F5344CB8AC3E}">
        <p14:creationId xmlns:p14="http://schemas.microsoft.com/office/powerpoint/2010/main" val="3806404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備考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2000"/>
              <a:t>講義</a:t>
            </a:r>
            <a:r>
              <a:rPr lang="ja-JP" altLang="en-US" sz="2000" dirty="0"/>
              <a:t>や実習の進捗によって、スケジュールが変更になる場合があります。</a:t>
            </a:r>
          </a:p>
          <a:p>
            <a:pPr marL="0" indent="0">
              <a:buNone/>
            </a:pPr>
            <a:r>
              <a:rPr lang="en-US" altLang="ja-JP" sz="2000" dirty="0"/>
              <a:t>5</a:t>
            </a:r>
            <a:r>
              <a:rPr lang="ja-JP" altLang="en-US" sz="2000" dirty="0"/>
              <a:t>～</a:t>
            </a:r>
            <a:r>
              <a:rPr lang="en-US" altLang="ja-JP" sz="2000" dirty="0"/>
              <a:t>6</a:t>
            </a:r>
            <a:r>
              <a:rPr lang="ja-JP" altLang="en-US" sz="2000" dirty="0"/>
              <a:t>人で</a:t>
            </a:r>
            <a:r>
              <a:rPr lang="en-US" altLang="ja-JP" sz="2000" dirty="0"/>
              <a:t>1</a:t>
            </a:r>
            <a:r>
              <a:rPr lang="ja-JP" altLang="en-US" sz="2000" dirty="0"/>
              <a:t>チームとなって、チーム単位でディスカッションをしながら進めます。</a:t>
            </a:r>
          </a:p>
          <a:p>
            <a:pPr marL="0" indent="0">
              <a:buNone/>
            </a:pPr>
            <a:r>
              <a:rPr lang="ja-JP" altLang="en-US" sz="2000" dirty="0"/>
              <a:t>提案書作成実習は、</a:t>
            </a:r>
            <a:r>
              <a:rPr lang="en-US" altLang="ja-JP" sz="2000" dirty="0"/>
              <a:t>PC</a:t>
            </a:r>
            <a:r>
              <a:rPr lang="ja-JP" altLang="en-US" sz="2000" dirty="0"/>
              <a:t>を使用します。</a:t>
            </a:r>
            <a:r>
              <a:rPr lang="en-US" altLang="ja-JP" sz="2000" dirty="0"/>
              <a:t>1</a:t>
            </a:r>
            <a:r>
              <a:rPr lang="ja-JP" altLang="en-US" sz="2000" dirty="0"/>
              <a:t>チームに</a:t>
            </a:r>
            <a:r>
              <a:rPr lang="en-US" altLang="ja-JP" sz="2000" dirty="0"/>
              <a:t>1</a:t>
            </a:r>
            <a:r>
              <a:rPr lang="ja-JP" altLang="en-US" sz="2000" dirty="0"/>
              <a:t>台以上ご用意ください。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2920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151</Words>
  <PresentationFormat>ワイド画面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スケジュール概要</vt:lpstr>
      <vt:lpstr>備考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2016-05-22T17:36:26Z</dcterms:created>
  <dcterms:modified xsi:type="dcterms:W3CDTF">2020-03-08T03:59:03Z</dcterms:modified>
</cp:coreProperties>
</file>